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147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62F01F9-DC3F-4079-BD3F-528776C9C4CE}" type="datetimeFigureOut">
              <a:rPr lang="en-IN" smtClean="0"/>
              <a:t>26-10-2023</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CD99831-1511-474F-9F6A-0ADE3843A43A}"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62F01F9-DC3F-4079-BD3F-528776C9C4CE}"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99831-1511-474F-9F6A-0ADE3843A43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62F01F9-DC3F-4079-BD3F-528776C9C4CE}"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99831-1511-474F-9F6A-0ADE3843A43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62F01F9-DC3F-4079-BD3F-528776C9C4CE}"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99831-1511-474F-9F6A-0ADE3843A43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62F01F9-DC3F-4079-BD3F-528776C9C4CE}"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D99831-1511-474F-9F6A-0ADE3843A43A}"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62F01F9-DC3F-4079-BD3F-528776C9C4CE}"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99831-1511-474F-9F6A-0ADE3843A43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62F01F9-DC3F-4079-BD3F-528776C9C4CE}" type="datetimeFigureOut">
              <a:rPr lang="en-IN" smtClean="0"/>
              <a:t>26-10-2023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D99831-1511-474F-9F6A-0ADE3843A43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62F01F9-DC3F-4079-BD3F-528776C9C4CE}" type="datetimeFigureOut">
              <a:rPr lang="en-IN" smtClean="0"/>
              <a:t>26-10-2023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D99831-1511-474F-9F6A-0ADE3843A43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2F01F9-DC3F-4079-BD3F-528776C9C4CE}" type="datetimeFigureOut">
              <a:rPr lang="en-IN" smtClean="0"/>
              <a:t>26-10-2023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D99831-1511-474F-9F6A-0ADE3843A43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62F01F9-DC3F-4079-BD3F-528776C9C4CE}"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D99831-1511-474F-9F6A-0ADE3843A43A}"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62F01F9-DC3F-4079-BD3F-528776C9C4CE}"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CD99831-1511-474F-9F6A-0ADE3843A43A}"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62F01F9-DC3F-4079-BD3F-528776C9C4CE}" type="datetimeFigureOut">
              <a:rPr lang="en-IN" smtClean="0"/>
              <a:t>26-10-2023</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D99831-1511-474F-9F6A-0ADE3843A43A}"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Robotics</a:t>
            </a:r>
            <a:endParaRPr lang="en-IN" dirty="0"/>
          </a:p>
        </p:txBody>
      </p:sp>
      <p:sp>
        <p:nvSpPr>
          <p:cNvPr id="3" name="Subtitle 2"/>
          <p:cNvSpPr>
            <a:spLocks noGrp="1"/>
          </p:cNvSpPr>
          <p:nvPr>
            <p:ph type="subTitle" idx="1"/>
          </p:nvPr>
        </p:nvSpPr>
        <p:spPr>
          <a:xfrm>
            <a:off x="4427984" y="5661248"/>
            <a:ext cx="3848472" cy="504056"/>
          </a:xfrm>
        </p:spPr>
        <p:txBody>
          <a:bodyPr>
            <a:normAutofit/>
          </a:bodyPr>
          <a:lstStyle/>
          <a:p>
            <a:r>
              <a:rPr lang="en-US" dirty="0" smtClean="0"/>
              <a:t>By Sandhya</a:t>
            </a:r>
            <a:endParaRPr lang="en-IN" dirty="0"/>
          </a:p>
        </p:txBody>
      </p:sp>
    </p:spTree>
    <p:extLst>
      <p:ext uri="{BB962C8B-B14F-4D97-AF65-F5344CB8AC3E}">
        <p14:creationId xmlns:p14="http://schemas.microsoft.com/office/powerpoint/2010/main" val="1653211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Hoppers</a:t>
            </a:r>
            <a:endParaRPr lang="en-IN" dirty="0"/>
          </a:p>
        </p:txBody>
      </p:sp>
      <p:sp>
        <p:nvSpPr>
          <p:cNvPr id="3" name="Content Placeholder 2"/>
          <p:cNvSpPr>
            <a:spLocks noGrp="1"/>
          </p:cNvSpPr>
          <p:nvPr>
            <p:ph idx="1"/>
          </p:nvPr>
        </p:nvSpPr>
        <p:spPr>
          <a:xfrm>
            <a:off x="321816" y="1804145"/>
            <a:ext cx="4114800" cy="4525963"/>
          </a:xfrm>
        </p:spPr>
        <p:txBody>
          <a:bodyPr>
            <a:normAutofit fontScale="92500"/>
          </a:bodyPr>
          <a:lstStyle/>
          <a:p>
            <a:pPr marL="0" indent="0">
              <a:buNone/>
            </a:pPr>
            <a:r>
              <a:rPr lang="en-US" dirty="0"/>
              <a:t>These robots use the principle of hopping to move around. Hopping is particularly attractive in the low gravity conditions such as those experienced in small planets, moons, comets and asteroids. In these conditions with little energy a small hopper can travel long traverses and avoid obstacles many times larger than itself.</a:t>
            </a:r>
            <a:endParaRPr lang="en-IN"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984" y="1556792"/>
            <a:ext cx="4572000" cy="477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397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Aerobots</a:t>
            </a:r>
            <a:endParaRPr lang="en-IN" b="1" dirty="0"/>
          </a:p>
        </p:txBody>
      </p:sp>
      <p:sp>
        <p:nvSpPr>
          <p:cNvPr id="3" name="Content Placeholder 2"/>
          <p:cNvSpPr>
            <a:spLocks noGrp="1"/>
          </p:cNvSpPr>
          <p:nvPr>
            <p:ph idx="1"/>
          </p:nvPr>
        </p:nvSpPr>
        <p:spPr>
          <a:xfrm>
            <a:off x="381693" y="1851645"/>
            <a:ext cx="4042792" cy="4525963"/>
          </a:xfrm>
        </p:spPr>
        <p:txBody>
          <a:bodyPr>
            <a:normAutofit/>
          </a:bodyPr>
          <a:lstStyle/>
          <a:p>
            <a:pPr marL="0" indent="0">
              <a:buNone/>
            </a:pPr>
            <a:r>
              <a:rPr lang="en-US" dirty="0"/>
              <a:t>Are robots that move over the surface: in planets endowed with an atmosphere, the static (buoyancy) or dynamic lift generated by the atmosphere makes flying a convenient locomotion means.</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485" y="1844824"/>
            <a:ext cx="4237683"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6855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Manipulators &amp; Effectors</a:t>
            </a:r>
            <a:endParaRPr lang="en-IN"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2204864"/>
            <a:ext cx="8136904"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2709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a:t>
            </a:r>
            <a:endParaRPr lang="en-IN" dirty="0"/>
          </a:p>
        </p:txBody>
      </p:sp>
      <p:sp>
        <p:nvSpPr>
          <p:cNvPr id="3" name="Content Placeholder 2"/>
          <p:cNvSpPr>
            <a:spLocks noGrp="1"/>
          </p:cNvSpPr>
          <p:nvPr>
            <p:ph idx="1"/>
          </p:nvPr>
        </p:nvSpPr>
        <p:spPr>
          <a:xfrm>
            <a:off x="467544" y="1916832"/>
            <a:ext cx="2880320" cy="4525963"/>
          </a:xfrm>
        </p:spPr>
        <p:txBody>
          <a:bodyPr>
            <a:normAutofit/>
          </a:bodyPr>
          <a:lstStyle/>
          <a:p>
            <a:pPr marL="0" indent="0">
              <a:buNone/>
            </a:pPr>
            <a:r>
              <a:rPr lang="en-US" dirty="0"/>
              <a:t>Robot programming involves writing computer programs that enable a robot to perceive its environment, make plans and decisions, and execute tasks.</a:t>
            </a:r>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647875"/>
            <a:ext cx="5492601" cy="4085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4042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Sensing &amp; Perception</a:t>
            </a:r>
            <a:endParaRPr lang="en-IN" dirty="0"/>
          </a:p>
        </p:txBody>
      </p:sp>
      <p:sp>
        <p:nvSpPr>
          <p:cNvPr id="3" name="Content Placeholder 2"/>
          <p:cNvSpPr>
            <a:spLocks noGrp="1"/>
          </p:cNvSpPr>
          <p:nvPr>
            <p:ph idx="1"/>
          </p:nvPr>
        </p:nvSpPr>
        <p:spPr/>
        <p:txBody>
          <a:bodyPr/>
          <a:lstStyle/>
          <a:p>
            <a:pPr marL="0" indent="0">
              <a:buNone/>
            </a:pPr>
            <a:r>
              <a:rPr lang="en-US" dirty="0"/>
              <a:t>Sensation and perception are two separate processes that are very closely related. Sensation is input about the physical world obtained by our sensory receptors, and perception is the process by which the brain selects, organizes, and interprets these sensations.</a:t>
            </a:r>
            <a:endParaRPr lang="en-IN" dirty="0"/>
          </a:p>
        </p:txBody>
      </p:sp>
    </p:spTree>
    <p:extLst>
      <p:ext uri="{BB962C8B-B14F-4D97-AF65-F5344CB8AC3E}">
        <p14:creationId xmlns:p14="http://schemas.microsoft.com/office/powerpoint/2010/main" val="3994571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6221" y="2204864"/>
            <a:ext cx="6408712"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solidFill>
                  <a:schemeClr val="tx1"/>
                </a:solidFill>
              </a:rPr>
              <a:t>Thank You</a:t>
            </a:r>
            <a:endParaRPr lang="en-IN" sz="6600" dirty="0">
              <a:solidFill>
                <a:schemeClr val="tx1"/>
              </a:solidFill>
            </a:endParaRPr>
          </a:p>
        </p:txBody>
      </p:sp>
    </p:spTree>
    <p:extLst>
      <p:ext uri="{BB962C8B-B14F-4D97-AF65-F5344CB8AC3E}">
        <p14:creationId xmlns:p14="http://schemas.microsoft.com/office/powerpoint/2010/main" val="381778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Electronics?</a:t>
            </a:r>
            <a:endParaRPr lang="en-IN" dirty="0"/>
          </a:p>
        </p:txBody>
      </p:sp>
      <p:sp>
        <p:nvSpPr>
          <p:cNvPr id="3" name="Content Placeholder 2"/>
          <p:cNvSpPr>
            <a:spLocks noGrp="1"/>
          </p:cNvSpPr>
          <p:nvPr>
            <p:ph idx="1"/>
          </p:nvPr>
        </p:nvSpPr>
        <p:spPr/>
        <p:txBody>
          <a:bodyPr/>
          <a:lstStyle/>
          <a:p>
            <a:pPr>
              <a:buFont typeface="Wingdings" pitchFamily="2" charset="2"/>
              <a:buChar char="v"/>
            </a:pPr>
            <a:r>
              <a:rPr lang="en-US" dirty="0"/>
              <a:t>The term electronics is derived from the word “electrons”. Electronics is a branch of Physics that deals with the theory and use of devices in which the electrons travel through a vacuum, gas, or a semiconductor medium. The motion of electrons takes place under the influence of applied electric and/or magnetic fields.</a:t>
            </a:r>
            <a:endParaRPr lang="en-IN" dirty="0"/>
          </a:p>
        </p:txBody>
      </p:sp>
    </p:spTree>
    <p:extLst>
      <p:ext uri="{BB962C8B-B14F-4D97-AF65-F5344CB8AC3E}">
        <p14:creationId xmlns:p14="http://schemas.microsoft.com/office/powerpoint/2010/main" val="2295931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Branches of Electronics</a:t>
            </a:r>
            <a:endParaRPr lang="en-IN" dirty="0"/>
          </a:p>
        </p:txBody>
      </p:sp>
      <p:sp>
        <p:nvSpPr>
          <p:cNvPr id="3" name="Content Placeholder 2"/>
          <p:cNvSpPr>
            <a:spLocks noGrp="1"/>
          </p:cNvSpPr>
          <p:nvPr>
            <p:ph idx="1"/>
          </p:nvPr>
        </p:nvSpPr>
        <p:spPr/>
        <p:txBody>
          <a:bodyPr>
            <a:normAutofit/>
          </a:bodyPr>
          <a:lstStyle/>
          <a:p>
            <a:pPr>
              <a:buFont typeface="Wingdings" pitchFamily="2" charset="2"/>
              <a:buChar char="v"/>
            </a:pPr>
            <a:r>
              <a:rPr lang="en-IN" dirty="0"/>
              <a:t>Digital </a:t>
            </a:r>
            <a:r>
              <a:rPr lang="en-IN" dirty="0" smtClean="0"/>
              <a:t>electronics:</a:t>
            </a:r>
            <a:r>
              <a:rPr lang="en-US" dirty="0"/>
              <a:t> </a:t>
            </a:r>
            <a:r>
              <a:rPr lang="en-US" dirty="0" smtClean="0"/>
              <a:t>Examples-computers</a:t>
            </a:r>
            <a:r>
              <a:rPr lang="en-US" dirty="0"/>
              <a:t>, information appliances, digital cameras, digital televisions, flash memory, key USB memory, mobile phones, hard disks, and devices of computer </a:t>
            </a:r>
            <a:r>
              <a:rPr lang="en-US" dirty="0" smtClean="0"/>
              <a:t>memory.</a:t>
            </a:r>
            <a:endParaRPr lang="en-IN" dirty="0"/>
          </a:p>
          <a:p>
            <a:r>
              <a:rPr lang="en-IN" dirty="0"/>
              <a:t>Analogue </a:t>
            </a:r>
            <a:r>
              <a:rPr lang="en-IN" dirty="0" smtClean="0"/>
              <a:t>electronics: Examples- </a:t>
            </a:r>
            <a:r>
              <a:rPr lang="en-IN" dirty="0"/>
              <a:t>televisions and </a:t>
            </a:r>
            <a:r>
              <a:rPr lang="en-IN" dirty="0" smtClean="0"/>
              <a:t>computers</a:t>
            </a:r>
          </a:p>
          <a:p>
            <a:r>
              <a:rPr lang="en-IN" dirty="0" smtClean="0"/>
              <a:t>Microelectronics: Examples- </a:t>
            </a:r>
            <a:r>
              <a:rPr lang="en-US" dirty="0" smtClean="0"/>
              <a:t>transistors</a:t>
            </a:r>
            <a:r>
              <a:rPr lang="en-US" dirty="0"/>
              <a:t>, capacitors, inductors, resistors, diodes and (naturally) insulators and conductors</a:t>
            </a:r>
            <a:endParaRPr lang="en-IN" dirty="0"/>
          </a:p>
        </p:txBody>
      </p:sp>
    </p:spTree>
    <p:extLst>
      <p:ext uri="{BB962C8B-B14F-4D97-AF65-F5344CB8AC3E}">
        <p14:creationId xmlns:p14="http://schemas.microsoft.com/office/powerpoint/2010/main" val="3068078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botics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36712"/>
            <a:ext cx="7632848"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62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botics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120" y="692696"/>
            <a:ext cx="8352928"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018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Parts of Robotics</a:t>
            </a:r>
            <a:endParaRPr lang="en-IN" dirty="0"/>
          </a:p>
        </p:txBody>
      </p:sp>
      <p:sp>
        <p:nvSpPr>
          <p:cNvPr id="3" name="Content Placeholder 2"/>
          <p:cNvSpPr>
            <a:spLocks noGrp="1"/>
          </p:cNvSpPr>
          <p:nvPr>
            <p:ph idx="1"/>
          </p:nvPr>
        </p:nvSpPr>
        <p:spPr>
          <a:xfrm>
            <a:off x="467544" y="1844824"/>
            <a:ext cx="4392488" cy="4176464"/>
          </a:xfrm>
        </p:spPr>
        <p:txBody>
          <a:bodyPr>
            <a:noAutofit/>
          </a:bodyPr>
          <a:lstStyle/>
          <a:p>
            <a:pPr>
              <a:buFont typeface="Wingdings" pitchFamily="2" charset="2"/>
              <a:buChar char="v"/>
            </a:pPr>
            <a:r>
              <a:rPr lang="en-US" dirty="0" smtClean="0"/>
              <a:t>Operator Interface</a:t>
            </a:r>
          </a:p>
          <a:p>
            <a:pPr>
              <a:buFont typeface="Wingdings" pitchFamily="2" charset="2"/>
              <a:buChar char="v"/>
            </a:pPr>
            <a:r>
              <a:rPr lang="en-US" dirty="0" smtClean="0"/>
              <a:t>Mobility or Locomotion</a:t>
            </a:r>
          </a:p>
          <a:p>
            <a:pPr>
              <a:buFont typeface="Wingdings" pitchFamily="2" charset="2"/>
              <a:buChar char="v"/>
            </a:pPr>
            <a:r>
              <a:rPr lang="en-US" dirty="0" smtClean="0"/>
              <a:t>Manipulators &amp; Effectors</a:t>
            </a:r>
          </a:p>
          <a:p>
            <a:pPr>
              <a:buFont typeface="Wingdings" pitchFamily="2" charset="2"/>
              <a:buChar char="v"/>
            </a:pPr>
            <a:r>
              <a:rPr lang="en-US" dirty="0"/>
              <a:t>Programming</a:t>
            </a:r>
          </a:p>
          <a:p>
            <a:pPr>
              <a:buFont typeface="Wingdings" pitchFamily="2" charset="2"/>
              <a:buChar char="v"/>
            </a:pPr>
            <a:r>
              <a:rPr lang="en-US" dirty="0" smtClean="0"/>
              <a:t>Sensing &amp; Perception</a:t>
            </a:r>
            <a:endParaRPr lang="en-IN" dirty="0"/>
          </a:p>
        </p:txBody>
      </p:sp>
    </p:spTree>
    <p:extLst>
      <p:ext uri="{BB962C8B-B14F-4D97-AF65-F5344CB8AC3E}">
        <p14:creationId xmlns:p14="http://schemas.microsoft.com/office/powerpoint/2010/main" val="3118606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rk Cell Design and Control - ppt video onlin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165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Mobility and Locomotion</a:t>
            </a:r>
            <a:endParaRPr lang="en-IN" dirty="0"/>
          </a:p>
        </p:txBody>
      </p:sp>
      <p:sp>
        <p:nvSpPr>
          <p:cNvPr id="3" name="Content Placeholder 2"/>
          <p:cNvSpPr>
            <a:spLocks noGrp="1"/>
          </p:cNvSpPr>
          <p:nvPr>
            <p:ph idx="1"/>
          </p:nvPr>
        </p:nvSpPr>
        <p:spPr/>
        <p:txBody>
          <a:bodyPr/>
          <a:lstStyle/>
          <a:p>
            <a:pPr>
              <a:buFont typeface="Wingdings" pitchFamily="2" charset="2"/>
              <a:buChar char="v"/>
            </a:pPr>
            <a:r>
              <a:rPr lang="en-US" dirty="0"/>
              <a:t>Mobility Systems are robots aimed at transporting over variable distance payload. In the context of planetary applications the following classes of Mobility Systems can be used:</a:t>
            </a:r>
          </a:p>
          <a:p>
            <a:pPr>
              <a:buFont typeface="Wingdings" pitchFamily="2" charset="2"/>
              <a:buChar char="v"/>
            </a:pPr>
            <a:r>
              <a:rPr lang="en-US" dirty="0"/>
              <a:t>Rovers</a:t>
            </a:r>
          </a:p>
          <a:p>
            <a:pPr>
              <a:buFont typeface="Wingdings" pitchFamily="2" charset="2"/>
              <a:buChar char="v"/>
            </a:pPr>
            <a:r>
              <a:rPr lang="en-US" dirty="0"/>
              <a:t>Hoppers</a:t>
            </a:r>
          </a:p>
          <a:p>
            <a:pPr>
              <a:buFont typeface="Wingdings" pitchFamily="2" charset="2"/>
              <a:buChar char="v"/>
            </a:pPr>
            <a:r>
              <a:rPr lang="en-US" dirty="0"/>
              <a:t>Aerobots</a:t>
            </a:r>
          </a:p>
          <a:p>
            <a:endParaRPr lang="en-IN" dirty="0"/>
          </a:p>
        </p:txBody>
      </p:sp>
    </p:spTree>
    <p:extLst>
      <p:ext uri="{BB962C8B-B14F-4D97-AF65-F5344CB8AC3E}">
        <p14:creationId xmlns:p14="http://schemas.microsoft.com/office/powerpoint/2010/main" val="38374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Rovers</a:t>
            </a:r>
            <a:endParaRPr lang="en-IN" dirty="0"/>
          </a:p>
        </p:txBody>
      </p:sp>
      <p:sp>
        <p:nvSpPr>
          <p:cNvPr id="3" name="Content Placeholder 2"/>
          <p:cNvSpPr>
            <a:spLocks noGrp="1"/>
          </p:cNvSpPr>
          <p:nvPr>
            <p:ph idx="1"/>
          </p:nvPr>
        </p:nvSpPr>
        <p:spPr>
          <a:xfrm>
            <a:off x="460375" y="1916832"/>
            <a:ext cx="3679577" cy="4320480"/>
          </a:xfrm>
        </p:spPr>
        <p:txBody>
          <a:bodyPr>
            <a:normAutofit/>
          </a:bodyPr>
          <a:lstStyle/>
          <a:p>
            <a:pPr marL="0" indent="0">
              <a:buNone/>
            </a:pPr>
            <a:r>
              <a:rPr lang="en-US" dirty="0"/>
              <a:t>Robots moving on the surface of the planet: whether relying on wheels, tracks, legs or other exotic locomotion principles (e.g</a:t>
            </a:r>
            <a:r>
              <a:rPr lang="en-US" dirty="0" smtClean="0"/>
              <a:t>. shape-change</a:t>
            </a:r>
            <a:r>
              <a:rPr lang="en-US" dirty="0"/>
              <a:t>, slithering) these rely on firm contact to the surface to propel themselves.</a:t>
            </a:r>
            <a:endParaRPr lang="en-IN" dirty="0"/>
          </a:p>
        </p:txBody>
      </p:sp>
      <p:sp>
        <p:nvSpPr>
          <p:cNvPr id="4" name="AutoShape 2" descr="The Continuum rover in a Mars-analog environment using its robotic arm...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The Continuum rover in a Mars-analog environment using its robotic arm to closely examine rock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The Continuum rover in a Mars-analog environment using its robotic arm to closely examine rock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The Continuum rover in a Mars-analog environment using its robotic arm to closely examine rock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0" descr="The Continuum rover in a Mars-analog environment using its robotic arm to closely examine rocks"/>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2" descr="The Continuum rover in a Mars-analog environment using its robotic arm to closely examine rocks"/>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4" descr="The Continuum rover in a Mars-analog environment using its robotic arm to closely examine rocks"/>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35"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5" y="1628800"/>
            <a:ext cx="4176116" cy="436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2516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63</TotalTime>
  <Words>262</Words>
  <Application>Microsoft Office PowerPoint</Application>
  <PresentationFormat>On-screen Show (4:3)</PresentationFormat>
  <Paragraphs>31</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Flow</vt:lpstr>
      <vt:lpstr>Robotics</vt:lpstr>
      <vt:lpstr>What is Electronics?</vt:lpstr>
      <vt:lpstr>Branches of Electronics</vt:lpstr>
      <vt:lpstr>PowerPoint Presentation</vt:lpstr>
      <vt:lpstr>PowerPoint Presentation</vt:lpstr>
      <vt:lpstr>Different Parts of Robotics</vt:lpstr>
      <vt:lpstr>PowerPoint Presentation</vt:lpstr>
      <vt:lpstr>Mobility and Locomotion</vt:lpstr>
      <vt:lpstr>Rovers</vt:lpstr>
      <vt:lpstr>Hoppers</vt:lpstr>
      <vt:lpstr>Aerobots</vt:lpstr>
      <vt:lpstr>Manipulators &amp; Effectors</vt:lpstr>
      <vt:lpstr>Programming</vt:lpstr>
      <vt:lpstr>Sensing &amp; Perception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Robotics</dc:title>
  <dc:creator>Literacy</dc:creator>
  <cp:lastModifiedBy>Literacy</cp:lastModifiedBy>
  <cp:revision>8</cp:revision>
  <dcterms:created xsi:type="dcterms:W3CDTF">2023-10-26T06:01:58Z</dcterms:created>
  <dcterms:modified xsi:type="dcterms:W3CDTF">2023-10-26T11:50:46Z</dcterms:modified>
</cp:coreProperties>
</file>